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59" r:id="rId5"/>
    <p:sldId id="298" r:id="rId6"/>
    <p:sldId id="282" r:id="rId7"/>
    <p:sldId id="286" r:id="rId8"/>
    <p:sldId id="299" r:id="rId9"/>
    <p:sldId id="305" r:id="rId10"/>
    <p:sldId id="301" r:id="rId11"/>
    <p:sldId id="303" r:id="rId12"/>
    <p:sldId id="260" r:id="rId13"/>
    <p:sldId id="302" r:id="rId14"/>
    <p:sldId id="287" r:id="rId15"/>
    <p:sldId id="261" r:id="rId16"/>
    <p:sldId id="274" r:id="rId17"/>
    <p:sldId id="262" r:id="rId18"/>
    <p:sldId id="288" r:id="rId19"/>
    <p:sldId id="273" r:id="rId20"/>
    <p:sldId id="275" r:id="rId21"/>
    <p:sldId id="276" r:id="rId22"/>
    <p:sldId id="277" r:id="rId23"/>
    <p:sldId id="272" r:id="rId24"/>
    <p:sldId id="278" r:id="rId25"/>
    <p:sldId id="304" r:id="rId26"/>
    <p:sldId id="263" r:id="rId27"/>
    <p:sldId id="289" r:id="rId28"/>
    <p:sldId id="281" r:id="rId29"/>
    <p:sldId id="264" r:id="rId30"/>
    <p:sldId id="290" r:id="rId31"/>
    <p:sldId id="265" r:id="rId32"/>
    <p:sldId id="266" r:id="rId33"/>
    <p:sldId id="267" r:id="rId34"/>
    <p:sldId id="268" r:id="rId35"/>
    <p:sldId id="269" r:id="rId36"/>
    <p:sldId id="27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60F5-7B4F-48E3-8DAC-2712C091C89B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359C-72C0-4D22-AB88-6CDE3C262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928958"/>
          </a:xfrm>
        </p:spPr>
        <p:txBody>
          <a:bodyPr>
            <a:no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Mistral" pitchFamily="66" charset="0"/>
              </a:rPr>
              <a:t>Из прошлого</a:t>
            </a:r>
            <a:br>
              <a:rPr lang="ru-RU" sz="9000" b="1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ru-RU" sz="9000" b="1" dirty="0" smtClean="0">
                <a:solidFill>
                  <a:srgbClr val="002060"/>
                </a:solidFill>
                <a:latin typeface="Mistral" pitchFamily="66" charset="0"/>
              </a:rPr>
              <a:t>нашей школы</a:t>
            </a:r>
            <a:endParaRPr lang="ru-RU" sz="9000" b="1" dirty="0">
              <a:solidFill>
                <a:srgbClr val="00206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3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4219"/>
            <a:ext cx="9144000" cy="5129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6143644"/>
            <a:ext cx="8756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Клуб- бывшая гостиница для приезжающих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4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4219"/>
            <a:ext cx="9144000" cy="5129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143644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Нецветаев Павел Дмитриевич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62" r="9462"/>
          <a:stretch>
            <a:fillRect/>
          </a:stretch>
        </p:blipFill>
        <p:spPr>
          <a:xfrm>
            <a:off x="285720" y="0"/>
            <a:ext cx="8286808" cy="64293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643314"/>
            <a:ext cx="6280174" cy="252888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«Народный дом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»-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в верхнем </a:t>
            </a:r>
            <a:r>
              <a:rPr lang="ru-RU" sz="3200" dirty="0" smtClean="0"/>
              <a:t>правом углу фотографии)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142976" y="5000636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Рядом с «Народным домом» на фотографии видна крыша </a:t>
            </a:r>
            <a:r>
              <a:rPr lang="ru-RU" sz="3200" b="1" dirty="0" smtClean="0"/>
              <a:t>клуба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50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4219"/>
            <a:ext cx="9144000" cy="5129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621508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Попов Василий Александрович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2428869"/>
            <a:ext cx="7772400" cy="197803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Mistral" pitchFamily="66" charset="0"/>
              </a:rPr>
              <a:t>« Белая» , «Зеленая», «Новая» школы</a:t>
            </a:r>
            <a:endParaRPr lang="ru-RU" sz="4400" b="1" dirty="0">
              <a:solidFill>
                <a:srgbClr val="00206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48" r="17048"/>
          <a:stretch>
            <a:fillRect/>
          </a:stretch>
        </p:blipFill>
        <p:spPr>
          <a:xfrm>
            <a:off x="714348" y="612774"/>
            <a:ext cx="7786742" cy="56023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143512"/>
            <a:ext cx="7286676" cy="8048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«Белая школа». </a:t>
            </a:r>
            <a:r>
              <a:rPr lang="ru-RU" sz="2800" dirty="0" smtClean="0"/>
              <a:t>Раньше в этом доме жил законоучитель </a:t>
            </a:r>
            <a:r>
              <a:rPr lang="ru-RU" sz="2800" dirty="0" err="1" smtClean="0"/>
              <a:t>Бестужевского</a:t>
            </a:r>
            <a:r>
              <a:rPr lang="ru-RU" sz="2800" dirty="0" smtClean="0"/>
              <a:t> училища Россов Евгений Александрович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77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612774"/>
            <a:ext cx="7572428" cy="49593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 стен «Белой школы»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26.tif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3" r="2343"/>
          <a:stretch>
            <a:fillRect/>
          </a:stretch>
        </p:blipFill>
        <p:spPr>
          <a:xfrm>
            <a:off x="428596" y="612774"/>
            <a:ext cx="8072494" cy="56023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5008" y="1214422"/>
            <a:ext cx="2357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4400" b="1" dirty="0" smtClean="0"/>
              <a:t>Зеленая    школа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4572008"/>
            <a:ext cx="4143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 Новая школа»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2786058"/>
            <a:ext cx="7772400" cy="1500187"/>
          </a:xfrm>
        </p:spPr>
        <p:txBody>
          <a:bodyPr>
            <a:noAutofit/>
          </a:bodyPr>
          <a:lstStyle/>
          <a:p>
            <a:r>
              <a:rPr lang="ru-RU" sz="8000" dirty="0" err="1" smtClean="0">
                <a:solidFill>
                  <a:srgbClr val="002060"/>
                </a:solidFill>
                <a:latin typeface="Mistral" pitchFamily="66" charset="0"/>
              </a:rPr>
              <a:t>Ивашевские</a:t>
            </a:r>
            <a:r>
              <a:rPr lang="ru-RU" sz="8000" dirty="0" smtClean="0">
                <a:solidFill>
                  <a:srgbClr val="002060"/>
                </a:solidFill>
                <a:latin typeface="Mistral" pitchFamily="66" charset="0"/>
              </a:rPr>
              <a:t> школы</a:t>
            </a:r>
            <a:endParaRPr lang="ru-RU" sz="8000" dirty="0">
              <a:solidFill>
                <a:srgbClr val="00206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130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" r="5633"/>
          <a:stretch>
            <a:fillRect/>
          </a:stretch>
        </p:blipFill>
        <p:spPr>
          <a:xfrm>
            <a:off x="428596" y="285728"/>
            <a:ext cx="8358246" cy="62151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Деревня </a:t>
            </a:r>
            <a:r>
              <a:rPr lang="ru-RU" sz="4000" i="1" dirty="0" err="1" smtClean="0"/>
              <a:t>Ивашевская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Mistral" pitchFamily="66" charset="0"/>
              </a:rPr>
              <a:t>« Нижняя школа</a:t>
            </a:r>
            <a:r>
              <a:rPr lang="ru-RU" sz="9000" dirty="0" smtClean="0">
                <a:solidFill>
                  <a:srgbClr val="002060"/>
                </a:solidFill>
                <a:latin typeface="Mistral" pitchFamily="66" charset="0"/>
              </a:rPr>
              <a:t>»</a:t>
            </a:r>
            <a:endParaRPr lang="ru-RU" sz="9000" dirty="0">
              <a:solidFill>
                <a:srgbClr val="00206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5379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24" y="571480"/>
            <a:ext cx="7566058" cy="45307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7776864" cy="8048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этом месте стояла одна из школ в деревне </a:t>
            </a:r>
            <a:r>
              <a:rPr lang="ru-RU" sz="3200" dirty="0" err="1" smtClean="0"/>
              <a:t>Ивашевской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8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58" y="612774"/>
            <a:ext cx="8143932" cy="58880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7358114" cy="8048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Дом Нецветаева Павла Дмитриевича, где был один из классов школы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82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612774"/>
            <a:ext cx="8286808" cy="53879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3200" b="1" dirty="0" err="1" smtClean="0"/>
              <a:t>Ивашевская</a:t>
            </a:r>
            <a:r>
              <a:rPr lang="ru-RU" sz="3200" b="1" dirty="0" smtClean="0"/>
              <a:t> начальная школа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1312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" r="5633"/>
          <a:stretch>
            <a:fillRect/>
          </a:stretch>
        </p:blipFill>
        <p:spPr>
          <a:xfrm>
            <a:off x="357158" y="428605"/>
            <a:ext cx="8429684" cy="64293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792288" y="6172200"/>
            <a:ext cx="5486400" cy="25719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6072206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Ивашевская</a:t>
            </a:r>
            <a:r>
              <a:rPr lang="ru-RU" sz="3600" b="1" dirty="0" smtClean="0"/>
              <a:t> начальная школа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76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612775"/>
            <a:ext cx="6643734" cy="42449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367338"/>
            <a:ext cx="7715304" cy="80486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Веревкина Клавдия </a:t>
            </a:r>
            <a:r>
              <a:rPr lang="ru-RU" sz="2800" b="1" dirty="0" err="1" smtClean="0"/>
              <a:t>Иринеевна</a:t>
            </a:r>
            <a:r>
              <a:rPr lang="ru-RU" sz="2800" b="1" dirty="0" smtClean="0"/>
              <a:t> проработала в этой школе 18 лет, начиная с 1947года</a:t>
            </a:r>
            <a:r>
              <a:rPr lang="ru-RU" dirty="0" smtClean="0"/>
              <a:t>.е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[000632]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57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6072206"/>
            <a:ext cx="600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Иванова Евдокия Александровна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338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2288" y="612774"/>
            <a:ext cx="5486400" cy="56023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2285993"/>
            <a:ext cx="7772400" cy="212090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Mistral" pitchFamily="66" charset="0"/>
              </a:rPr>
              <a:t>Интернат. Школа в деревне </a:t>
            </a:r>
            <a:r>
              <a:rPr lang="ru-RU" sz="6000" dirty="0" err="1" smtClean="0">
                <a:solidFill>
                  <a:srgbClr val="002060"/>
                </a:solidFill>
                <a:latin typeface="Mistral" pitchFamily="66" charset="0"/>
              </a:rPr>
              <a:t>Веригинской</a:t>
            </a:r>
            <a:endParaRPr lang="ru-RU" sz="6000" dirty="0">
              <a:solidFill>
                <a:srgbClr val="00206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9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1000108"/>
            <a:ext cx="8501122" cy="53578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27.t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874" r="6874"/>
          <a:stretch>
            <a:fillRect/>
          </a:stretch>
        </p:blipFill>
        <p:spPr>
          <a:xfrm>
            <a:off x="395536" y="548680"/>
            <a:ext cx="8072494" cy="58166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367338"/>
            <a:ext cx="8208912" cy="804862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 1967 </a:t>
            </a:r>
            <a:r>
              <a:rPr lang="ru-RU" sz="3200" dirty="0" smtClean="0"/>
              <a:t>г была открыта </a:t>
            </a:r>
            <a:r>
              <a:rPr lang="ru-RU" sz="3200" dirty="0" err="1" smtClean="0"/>
              <a:t>Бестужевская</a:t>
            </a:r>
            <a:r>
              <a:rPr lang="ru-RU" sz="3200" dirty="0" smtClean="0"/>
              <a:t> школа в деревне </a:t>
            </a:r>
            <a:r>
              <a:rPr lang="ru-RU" sz="3200" dirty="0" err="1" smtClean="0"/>
              <a:t>Веригинская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Архивная справка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2" name="Содержимое 11" descr="DSC0126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00240"/>
            <a:ext cx="4040188" cy="400052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План местности , на котором указано местоположение училища</a:t>
            </a:r>
            <a:endParaRPr lang="ru-RU" dirty="0"/>
          </a:p>
        </p:txBody>
      </p:sp>
      <p:pic>
        <p:nvPicPr>
          <p:cNvPr id="13" name="Содержимое 12" descr="DSC01269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071678"/>
            <a:ext cx="4041775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442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4219"/>
            <a:ext cx="9144000" cy="5129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614364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Открытие школы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7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14" y="500042"/>
            <a:ext cx="7072362" cy="60007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367338"/>
            <a:ext cx="7215238" cy="8048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Конева Надежда Ефимовна </a:t>
            </a:r>
            <a:r>
              <a:rPr lang="ru-RU" sz="2000" dirty="0" smtClean="0"/>
              <a:t>– первый директор Бестужевской средней школы ,  «</a:t>
            </a:r>
            <a:r>
              <a:rPr lang="ru-RU" sz="2800" b="1" dirty="0" smtClean="0"/>
              <a:t>Заслуженный учитель Российской Федерации»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5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612774"/>
            <a:ext cx="7500990" cy="57451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Нет «Народного Дома» , на его месте радиоузел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5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538" y="285729"/>
            <a:ext cx="7429552" cy="61436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5143512"/>
            <a:ext cx="6572296" cy="10286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Опустело </a:t>
            </a:r>
            <a:r>
              <a:rPr lang="ru-RU" sz="2800" b="1" dirty="0" err="1" smtClean="0"/>
              <a:t>Буево</a:t>
            </a:r>
            <a:r>
              <a:rPr lang="ru-RU" sz="2800" b="1" dirty="0" smtClean="0"/>
              <a:t>, нет «Зеленой» школы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46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62" y="357166"/>
            <a:ext cx="7358114" cy="61436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5367338"/>
            <a:ext cx="6643734" cy="80486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Сгорела « Белая школа</a:t>
            </a:r>
            <a:r>
              <a:rPr lang="ru-RU" sz="4400" dirty="0" smtClean="0"/>
              <a:t>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48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642918"/>
            <a:ext cx="7929618" cy="57451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367338"/>
            <a:ext cx="7572428" cy="8048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cs typeface="Andalus" pitchFamily="2" charset="-78"/>
              </a:rPr>
              <a:t>Сгорела « Новая» школа</a:t>
            </a:r>
            <a:endParaRPr lang="ru-RU" sz="4800" b="1" dirty="0"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36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428604"/>
            <a:ext cx="7929618" cy="60007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367338"/>
            <a:ext cx="8001056" cy="804862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Сгорела бывшая контора лесохимии, где был школьный класс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DSC03321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612774"/>
            <a:ext cx="8072494" cy="6245226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4774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« Нижняя» школа </a:t>
            </a:r>
            <a:r>
              <a:rPr lang="ru-RU" sz="2800" dirty="0" smtClean="0"/>
              <a:t>-бывшее </a:t>
            </a:r>
            <a:r>
              <a:rPr lang="ru-RU" sz="2800" dirty="0" err="1" smtClean="0"/>
              <a:t>Бестужевское</a:t>
            </a:r>
            <a:r>
              <a:rPr lang="ru-RU" sz="2800" dirty="0" smtClean="0"/>
              <a:t> начальное училище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3666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" r="5633"/>
          <a:stretch>
            <a:fillRect/>
          </a:stretch>
        </p:blipFill>
        <p:spPr>
          <a:xfrm>
            <a:off x="857224" y="612774"/>
            <a:ext cx="7715304" cy="51022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57290" y="5643578"/>
            <a:ext cx="6812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Александр Павлович </a:t>
            </a:r>
            <a:r>
              <a:rPr lang="ru-RU" sz="3600" dirty="0" err="1" smtClean="0"/>
              <a:t>Честнейшин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545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48" y="612774"/>
            <a:ext cx="7786742" cy="56023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  <a:latin typeface="Mistral" pitchFamily="66" charset="0"/>
              </a:rPr>
              <a:t>Довоенные школы</a:t>
            </a:r>
            <a:endParaRPr lang="ru-RU" sz="9000" b="1" dirty="0">
              <a:solidFill>
                <a:srgbClr val="00206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 Васильевна\Desktop\Новая папка\[000899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600076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90 летняя Попова Мария Ивановна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048" r="17048"/>
          <a:stretch>
            <a:fillRect/>
          </a:stretch>
        </p:blipFill>
        <p:spPr>
          <a:xfrm>
            <a:off x="714348" y="612774"/>
            <a:ext cx="7786742" cy="56023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5143512"/>
            <a:ext cx="7286676" cy="8048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«Белая школа».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229</Words>
  <Application>Microsoft Office PowerPoint</Application>
  <PresentationFormat>Экран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Andalus</vt:lpstr>
      <vt:lpstr>Arial</vt:lpstr>
      <vt:lpstr>Calibri</vt:lpstr>
      <vt:lpstr>Mistral</vt:lpstr>
      <vt:lpstr>Тема Office</vt:lpstr>
      <vt:lpstr>Из прошлого нашей школы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Бестужевские школы</dc:title>
  <dc:creator>Reirugan</dc:creator>
  <cp:lastModifiedBy>Марина Анатольевна</cp:lastModifiedBy>
  <cp:revision>36</cp:revision>
  <dcterms:created xsi:type="dcterms:W3CDTF">2011-02-28T11:59:47Z</dcterms:created>
  <dcterms:modified xsi:type="dcterms:W3CDTF">2015-10-27T06:07:22Z</dcterms:modified>
</cp:coreProperties>
</file>